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6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68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20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38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0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2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4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DAD2B-F213-4BC4-B7ED-8AFDDE2A8B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79BA-D821-447F-8B8B-5BDB13BEB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10700" dirty="0" smtClean="0"/>
              <a:t>PPG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9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nnual </a:t>
            </a:r>
            <a:r>
              <a:rPr lang="en-GB" sz="9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eneral </a:t>
            </a:r>
            <a:r>
              <a:rPr lang="en-GB" sz="9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eeting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Autofit/>
          </a:bodyPr>
          <a:lstStyle/>
          <a:p>
            <a:endParaRPr lang="en-GB" sz="3600" dirty="0" smtClean="0"/>
          </a:p>
          <a:p>
            <a:r>
              <a:rPr lang="en-GB" sz="3600" dirty="0" smtClean="0"/>
              <a:t>All Registered Patients Welcome</a:t>
            </a:r>
          </a:p>
          <a:p>
            <a:r>
              <a:rPr lang="en-GB" sz="3600" b="1" dirty="0" smtClean="0">
                <a:solidFill>
                  <a:schemeClr val="tx1"/>
                </a:solidFill>
              </a:rPr>
              <a:t>7pm- </a:t>
            </a:r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r>
              <a:rPr lang="en-GB" sz="36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3600" b="1" dirty="0" smtClean="0">
                <a:solidFill>
                  <a:schemeClr val="tx1"/>
                </a:solidFill>
              </a:rPr>
              <a:t> May 2018</a:t>
            </a:r>
            <a:endParaRPr lang="en-GB" sz="3600" dirty="0" smtClean="0"/>
          </a:p>
          <a:p>
            <a:r>
              <a:rPr lang="en-GB" sz="3600" dirty="0" smtClean="0"/>
              <a:t>at Botolph Bridge Community Health Centre</a:t>
            </a:r>
            <a:endParaRPr lang="en-GB" sz="3600" dirty="0"/>
          </a:p>
        </p:txBody>
      </p:sp>
      <p:sp>
        <p:nvSpPr>
          <p:cNvPr id="4" name="Oval 3"/>
          <p:cNvSpPr/>
          <p:nvPr/>
        </p:nvSpPr>
        <p:spPr>
          <a:xfrm>
            <a:off x="323528" y="32882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403648" y="396641"/>
            <a:ext cx="637409" cy="584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65549" y="1556792"/>
            <a:ext cx="360040" cy="376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20158" y="1203643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9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PPG  Annual General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  Annual General Meeting</dc:title>
  <dc:creator>PrimaryCare</dc:creator>
  <cp:lastModifiedBy>GP Admin</cp:lastModifiedBy>
  <cp:revision>5</cp:revision>
  <cp:lastPrinted>2018-04-25T11:06:20Z</cp:lastPrinted>
  <dcterms:created xsi:type="dcterms:W3CDTF">2017-03-08T10:19:03Z</dcterms:created>
  <dcterms:modified xsi:type="dcterms:W3CDTF">2018-04-25T11:22:31Z</dcterms:modified>
</cp:coreProperties>
</file>